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4" r:id="rId3"/>
    <p:sldId id="261" r:id="rId4"/>
    <p:sldId id="262" r:id="rId5"/>
    <p:sldId id="263" r:id="rId6"/>
    <p:sldId id="260" r:id="rId7"/>
    <p:sldId id="259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2234"/>
    <a:srgbClr val="3C3B6E"/>
    <a:srgbClr val="009C37"/>
    <a:srgbClr val="C853FE"/>
    <a:srgbClr val="69E6FF"/>
    <a:srgbClr val="7FC5FF"/>
    <a:srgbClr val="9D94FF"/>
    <a:srgbClr val="F70BFF"/>
    <a:srgbClr val="0E3453"/>
    <a:srgbClr val="0007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E534EF0-45D4-4717-9DE1-B71D21C42227}" v="159" dt="2022-12-16T11:44:30.8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dro Laender" userId="b02e253bd6d18a30" providerId="LiveId" clId="{FE534EF0-45D4-4717-9DE1-B71D21C42227}"/>
    <pc:docChg chg="undo custSel addSld delSld modSld sldOrd">
      <pc:chgData name="Pedro Laender" userId="b02e253bd6d18a30" providerId="LiveId" clId="{FE534EF0-45D4-4717-9DE1-B71D21C42227}" dt="2022-12-16T11:47:21.711" v="840" actId="1036"/>
      <pc:docMkLst>
        <pc:docMk/>
      </pc:docMkLst>
      <pc:sldChg chg="addSp delSp modSp new del mod">
        <pc:chgData name="Pedro Laender" userId="b02e253bd6d18a30" providerId="LiveId" clId="{FE534EF0-45D4-4717-9DE1-B71D21C42227}" dt="2022-12-15T15:32:15.876" v="613" actId="47"/>
        <pc:sldMkLst>
          <pc:docMk/>
          <pc:sldMk cId="3899913855" sldId="256"/>
        </pc:sldMkLst>
        <pc:spChg chg="mod">
          <ac:chgData name="Pedro Laender" userId="b02e253bd6d18a30" providerId="LiveId" clId="{FE534EF0-45D4-4717-9DE1-B71D21C42227}" dt="2022-12-15T12:00:10.959" v="29" actId="1076"/>
          <ac:spMkLst>
            <pc:docMk/>
            <pc:sldMk cId="3899913855" sldId="256"/>
            <ac:spMk id="2" creationId="{EE789637-5CBD-0F9B-9886-1A5003552581}"/>
          </ac:spMkLst>
        </pc:spChg>
        <pc:spChg chg="del mod">
          <ac:chgData name="Pedro Laender" userId="b02e253bd6d18a30" providerId="LiveId" clId="{FE534EF0-45D4-4717-9DE1-B71D21C42227}" dt="2022-12-15T12:04:07.990" v="45" actId="478"/>
          <ac:spMkLst>
            <pc:docMk/>
            <pc:sldMk cId="3899913855" sldId="256"/>
            <ac:spMk id="3" creationId="{62A47F92-8D36-98EE-3630-2ECBC0630878}"/>
          </ac:spMkLst>
        </pc:spChg>
        <pc:picChg chg="add mod">
          <ac:chgData name="Pedro Laender" userId="b02e253bd6d18a30" providerId="LiveId" clId="{FE534EF0-45D4-4717-9DE1-B71D21C42227}" dt="2022-12-15T12:04:11.503" v="46" actId="1076"/>
          <ac:picMkLst>
            <pc:docMk/>
            <pc:sldMk cId="3899913855" sldId="256"/>
            <ac:picMk id="5" creationId="{0AFAFFC9-CBF5-004D-B096-F131ACD6A601}"/>
          </ac:picMkLst>
        </pc:picChg>
        <pc:picChg chg="add mod">
          <ac:chgData name="Pedro Laender" userId="b02e253bd6d18a30" providerId="LiveId" clId="{FE534EF0-45D4-4717-9DE1-B71D21C42227}" dt="2022-12-15T12:04:11.503" v="46" actId="1076"/>
          <ac:picMkLst>
            <pc:docMk/>
            <pc:sldMk cId="3899913855" sldId="256"/>
            <ac:picMk id="7" creationId="{C8D0D707-6C34-B9D3-6353-1DCC20EBB00D}"/>
          </ac:picMkLst>
        </pc:picChg>
        <pc:picChg chg="add del mod">
          <ac:chgData name="Pedro Laender" userId="b02e253bd6d18a30" providerId="LiveId" clId="{FE534EF0-45D4-4717-9DE1-B71D21C42227}" dt="2022-12-15T12:05:18.958" v="54" actId="478"/>
          <ac:picMkLst>
            <pc:docMk/>
            <pc:sldMk cId="3899913855" sldId="256"/>
            <ac:picMk id="9" creationId="{200494F8-3ED0-A9DF-FA7C-450BF911AB72}"/>
          </ac:picMkLst>
        </pc:picChg>
      </pc:sldChg>
      <pc:sldChg chg="addSp delSp modSp add del mod">
        <pc:chgData name="Pedro Laender" userId="b02e253bd6d18a30" providerId="LiveId" clId="{FE534EF0-45D4-4717-9DE1-B71D21C42227}" dt="2022-12-15T15:32:16.532" v="614" actId="47"/>
        <pc:sldMkLst>
          <pc:docMk/>
          <pc:sldMk cId="3755225372" sldId="257"/>
        </pc:sldMkLst>
        <pc:spChg chg="del mod">
          <ac:chgData name="Pedro Laender" userId="b02e253bd6d18a30" providerId="LiveId" clId="{FE534EF0-45D4-4717-9DE1-B71D21C42227}" dt="2022-12-15T12:11:34.135" v="79" actId="478"/>
          <ac:spMkLst>
            <pc:docMk/>
            <pc:sldMk cId="3755225372" sldId="257"/>
            <ac:spMk id="2" creationId="{EE789637-5CBD-0F9B-9886-1A5003552581}"/>
          </ac:spMkLst>
        </pc:spChg>
        <pc:spChg chg="add del mod">
          <ac:chgData name="Pedro Laender" userId="b02e253bd6d18a30" providerId="LiveId" clId="{FE534EF0-45D4-4717-9DE1-B71D21C42227}" dt="2022-12-15T12:11:36.133" v="80" actId="478"/>
          <ac:spMkLst>
            <pc:docMk/>
            <pc:sldMk cId="3755225372" sldId="257"/>
            <ac:spMk id="4" creationId="{0D1AE5A6-593E-27CB-D1A9-A44C46BE6FED}"/>
          </ac:spMkLst>
        </pc:spChg>
        <pc:picChg chg="del mod">
          <ac:chgData name="Pedro Laender" userId="b02e253bd6d18a30" providerId="LiveId" clId="{FE534EF0-45D4-4717-9DE1-B71D21C42227}" dt="2022-12-15T12:07:25.053" v="58" actId="478"/>
          <ac:picMkLst>
            <pc:docMk/>
            <pc:sldMk cId="3755225372" sldId="257"/>
            <ac:picMk id="5" creationId="{0AFAFFC9-CBF5-004D-B096-F131ACD6A601}"/>
          </ac:picMkLst>
        </pc:picChg>
        <pc:picChg chg="del">
          <ac:chgData name="Pedro Laender" userId="b02e253bd6d18a30" providerId="LiveId" clId="{FE534EF0-45D4-4717-9DE1-B71D21C42227}" dt="2022-12-15T12:07:25.604" v="59" actId="478"/>
          <ac:picMkLst>
            <pc:docMk/>
            <pc:sldMk cId="3755225372" sldId="257"/>
            <ac:picMk id="7" creationId="{C8D0D707-6C34-B9D3-6353-1DCC20EBB00D}"/>
          </ac:picMkLst>
        </pc:picChg>
        <pc:picChg chg="add mod">
          <ac:chgData name="Pedro Laender" userId="b02e253bd6d18a30" providerId="LiveId" clId="{FE534EF0-45D4-4717-9DE1-B71D21C42227}" dt="2022-12-15T12:11:48.108" v="83" actId="962"/>
          <ac:picMkLst>
            <pc:docMk/>
            <pc:sldMk cId="3755225372" sldId="257"/>
            <ac:picMk id="8" creationId="{17915AD4-5C2F-8E56-1CA8-4891C0C362A3}"/>
          </ac:picMkLst>
        </pc:picChg>
        <pc:picChg chg="add mod">
          <ac:chgData name="Pedro Laender" userId="b02e253bd6d18a30" providerId="LiveId" clId="{FE534EF0-45D4-4717-9DE1-B71D21C42227}" dt="2022-12-15T12:11:48.407" v="85" actId="27614"/>
          <ac:picMkLst>
            <pc:docMk/>
            <pc:sldMk cId="3755225372" sldId="257"/>
            <ac:picMk id="10" creationId="{21111592-8AC9-CF57-6F1B-218D856551DB}"/>
          </ac:picMkLst>
        </pc:picChg>
        <pc:picChg chg="add mod">
          <ac:chgData name="Pedro Laender" userId="b02e253bd6d18a30" providerId="LiveId" clId="{FE534EF0-45D4-4717-9DE1-B71D21C42227}" dt="2022-12-15T12:11:48.108" v="83" actId="962"/>
          <ac:picMkLst>
            <pc:docMk/>
            <pc:sldMk cId="3755225372" sldId="257"/>
            <ac:picMk id="12" creationId="{B339F1DD-D645-8F49-D3CD-EE95DEB0D832}"/>
          </ac:picMkLst>
        </pc:picChg>
        <pc:picChg chg="add mod">
          <ac:chgData name="Pedro Laender" userId="b02e253bd6d18a30" providerId="LiveId" clId="{FE534EF0-45D4-4717-9DE1-B71D21C42227}" dt="2022-12-15T12:11:57.520" v="94" actId="14100"/>
          <ac:picMkLst>
            <pc:docMk/>
            <pc:sldMk cId="3755225372" sldId="257"/>
            <ac:picMk id="14" creationId="{A52678F3-A170-2880-AFB9-D8BDAA2E2C04}"/>
          </ac:picMkLst>
        </pc:picChg>
        <pc:picChg chg="add del mod">
          <ac:chgData name="Pedro Laender" userId="b02e253bd6d18a30" providerId="LiveId" clId="{FE534EF0-45D4-4717-9DE1-B71D21C42227}" dt="2022-12-15T12:11:52.524" v="90" actId="478"/>
          <ac:picMkLst>
            <pc:docMk/>
            <pc:sldMk cId="3755225372" sldId="257"/>
            <ac:picMk id="16" creationId="{6CBDB0B5-B307-9F76-5215-0DF8965A6E69}"/>
          </ac:picMkLst>
        </pc:picChg>
      </pc:sldChg>
      <pc:sldChg chg="addSp delSp modSp add del mod">
        <pc:chgData name="Pedro Laender" userId="b02e253bd6d18a30" providerId="LiveId" clId="{FE534EF0-45D4-4717-9DE1-B71D21C42227}" dt="2022-12-15T12:59:06.129" v="315" actId="47"/>
        <pc:sldMkLst>
          <pc:docMk/>
          <pc:sldMk cId="1305827176" sldId="258"/>
        </pc:sldMkLst>
        <pc:spChg chg="add mod">
          <ac:chgData name="Pedro Laender" userId="b02e253bd6d18a30" providerId="LiveId" clId="{FE534EF0-45D4-4717-9DE1-B71D21C42227}" dt="2022-12-15T12:26:41.386" v="297"/>
          <ac:spMkLst>
            <pc:docMk/>
            <pc:sldMk cId="1305827176" sldId="258"/>
            <ac:spMk id="6" creationId="{3D52A76E-0BEE-9DF0-C067-2BAE2AA0A73F}"/>
          </ac:spMkLst>
        </pc:spChg>
        <pc:spChg chg="add mod">
          <ac:chgData name="Pedro Laender" userId="b02e253bd6d18a30" providerId="LiveId" clId="{FE534EF0-45D4-4717-9DE1-B71D21C42227}" dt="2022-12-15T12:26:41.386" v="297"/>
          <ac:spMkLst>
            <pc:docMk/>
            <pc:sldMk cId="1305827176" sldId="258"/>
            <ac:spMk id="7" creationId="{E7CF305A-32E3-94EA-8F07-7A4CEEEC3381}"/>
          </ac:spMkLst>
        </pc:spChg>
        <pc:picChg chg="add mod">
          <ac:chgData name="Pedro Laender" userId="b02e253bd6d18a30" providerId="LiveId" clId="{FE534EF0-45D4-4717-9DE1-B71D21C42227}" dt="2022-12-15T12:26:48.339" v="299" actId="29295"/>
          <ac:picMkLst>
            <pc:docMk/>
            <pc:sldMk cId="1305827176" sldId="258"/>
            <ac:picMk id="3" creationId="{ED5C8F9C-9CB5-6506-AD27-5D42AF9BE54B}"/>
          </ac:picMkLst>
        </pc:picChg>
        <pc:picChg chg="add mod">
          <ac:chgData name="Pedro Laender" userId="b02e253bd6d18a30" providerId="LiveId" clId="{FE534EF0-45D4-4717-9DE1-B71D21C42227}" dt="2022-12-15T12:26:41.386" v="297"/>
          <ac:picMkLst>
            <pc:docMk/>
            <pc:sldMk cId="1305827176" sldId="258"/>
            <ac:picMk id="4" creationId="{47CF3670-169A-DA04-CC04-089E7AAEBB1C}"/>
          </ac:picMkLst>
        </pc:picChg>
        <pc:picChg chg="add mod">
          <ac:chgData name="Pedro Laender" userId="b02e253bd6d18a30" providerId="LiveId" clId="{FE534EF0-45D4-4717-9DE1-B71D21C42227}" dt="2022-12-15T12:26:41.386" v="297"/>
          <ac:picMkLst>
            <pc:docMk/>
            <pc:sldMk cId="1305827176" sldId="258"/>
            <ac:picMk id="5" creationId="{D5BAE846-D032-A3A6-C62F-1A756D042AFE}"/>
          </ac:picMkLst>
        </pc:picChg>
        <pc:picChg chg="del mod">
          <ac:chgData name="Pedro Laender" userId="b02e253bd6d18a30" providerId="LiveId" clId="{FE534EF0-45D4-4717-9DE1-B71D21C42227}" dt="2022-12-15T12:13:58.100" v="106" actId="478"/>
          <ac:picMkLst>
            <pc:docMk/>
            <pc:sldMk cId="1305827176" sldId="258"/>
            <ac:picMk id="8" creationId="{17915AD4-5C2F-8E56-1CA8-4891C0C362A3}"/>
          </ac:picMkLst>
        </pc:picChg>
        <pc:picChg chg="del mod">
          <ac:chgData name="Pedro Laender" userId="b02e253bd6d18a30" providerId="LiveId" clId="{FE534EF0-45D4-4717-9DE1-B71D21C42227}" dt="2022-12-15T12:12:23.341" v="103" actId="478"/>
          <ac:picMkLst>
            <pc:docMk/>
            <pc:sldMk cId="1305827176" sldId="258"/>
            <ac:picMk id="10" creationId="{21111592-8AC9-CF57-6F1B-218D856551DB}"/>
          </ac:picMkLst>
        </pc:picChg>
        <pc:picChg chg="del mod">
          <ac:chgData name="Pedro Laender" userId="b02e253bd6d18a30" providerId="LiveId" clId="{FE534EF0-45D4-4717-9DE1-B71D21C42227}" dt="2022-12-15T12:12:12.509" v="100" actId="478"/>
          <ac:picMkLst>
            <pc:docMk/>
            <pc:sldMk cId="1305827176" sldId="258"/>
            <ac:picMk id="12" creationId="{B339F1DD-D645-8F49-D3CD-EE95DEB0D832}"/>
          </ac:picMkLst>
        </pc:picChg>
        <pc:picChg chg="del mod">
          <ac:chgData name="Pedro Laender" userId="b02e253bd6d18a30" providerId="LiveId" clId="{FE534EF0-45D4-4717-9DE1-B71D21C42227}" dt="2022-12-15T12:12:05.102" v="97" actId="478"/>
          <ac:picMkLst>
            <pc:docMk/>
            <pc:sldMk cId="1305827176" sldId="258"/>
            <ac:picMk id="14" creationId="{A52678F3-A170-2880-AFB9-D8BDAA2E2C04}"/>
          </ac:picMkLst>
        </pc:picChg>
      </pc:sldChg>
      <pc:sldChg chg="addSp delSp modSp add mod ord">
        <pc:chgData name="Pedro Laender" userId="b02e253bd6d18a30" providerId="LiveId" clId="{FE534EF0-45D4-4717-9DE1-B71D21C42227}" dt="2022-12-15T15:32:18.700" v="616"/>
        <pc:sldMkLst>
          <pc:docMk/>
          <pc:sldMk cId="3092163085" sldId="259"/>
        </pc:sldMkLst>
        <pc:spChg chg="add del mod">
          <ac:chgData name="Pedro Laender" userId="b02e253bd6d18a30" providerId="LiveId" clId="{FE534EF0-45D4-4717-9DE1-B71D21C42227}" dt="2022-12-15T12:17:12.160" v="134" actId="478"/>
          <ac:spMkLst>
            <pc:docMk/>
            <pc:sldMk cId="3092163085" sldId="259"/>
            <ac:spMk id="5" creationId="{23CEFAEF-4437-5CD2-9DBC-DBF29D5288D8}"/>
          </ac:spMkLst>
        </pc:spChg>
        <pc:spChg chg="add del mod">
          <ac:chgData name="Pedro Laender" userId="b02e253bd6d18a30" providerId="LiveId" clId="{FE534EF0-45D4-4717-9DE1-B71D21C42227}" dt="2022-12-15T12:58:58.058" v="314" actId="478"/>
          <ac:spMkLst>
            <pc:docMk/>
            <pc:sldMk cId="3092163085" sldId="259"/>
            <ac:spMk id="8" creationId="{8FEFC32F-AF40-24A9-231E-8BCCC16DB085}"/>
          </ac:spMkLst>
        </pc:spChg>
        <pc:spChg chg="add del mod">
          <ac:chgData name="Pedro Laender" userId="b02e253bd6d18a30" providerId="LiveId" clId="{FE534EF0-45D4-4717-9DE1-B71D21C42227}" dt="2022-12-15T12:17:13.751" v="135" actId="478"/>
          <ac:spMkLst>
            <pc:docMk/>
            <pc:sldMk cId="3092163085" sldId="259"/>
            <ac:spMk id="10" creationId="{B5E898A7-5E18-7CBB-DB4E-A4C2B18F9828}"/>
          </ac:spMkLst>
        </pc:spChg>
        <pc:spChg chg="add mod">
          <ac:chgData name="Pedro Laender" userId="b02e253bd6d18a30" providerId="LiveId" clId="{FE534EF0-45D4-4717-9DE1-B71D21C42227}" dt="2022-12-15T12:26:38.224" v="296" actId="1076"/>
          <ac:spMkLst>
            <pc:docMk/>
            <pc:sldMk cId="3092163085" sldId="259"/>
            <ac:spMk id="11" creationId="{04E4451D-B5CC-140F-006E-E11D78DD351B}"/>
          </ac:spMkLst>
        </pc:spChg>
        <pc:spChg chg="add del mod ord">
          <ac:chgData name="Pedro Laender" userId="b02e253bd6d18a30" providerId="LiveId" clId="{FE534EF0-45D4-4717-9DE1-B71D21C42227}" dt="2022-12-15T12:23:50.556" v="253" actId="478"/>
          <ac:spMkLst>
            <pc:docMk/>
            <pc:sldMk cId="3092163085" sldId="259"/>
            <ac:spMk id="12" creationId="{759F36C6-D0FD-EB83-1D85-54E62E1361E7}"/>
          </ac:spMkLst>
        </pc:spChg>
        <pc:picChg chg="del">
          <ac:chgData name="Pedro Laender" userId="b02e253bd6d18a30" providerId="LiveId" clId="{FE534EF0-45D4-4717-9DE1-B71D21C42227}" dt="2022-12-15T12:15:03.538" v="113" actId="478"/>
          <ac:picMkLst>
            <pc:docMk/>
            <pc:sldMk cId="3092163085" sldId="259"/>
            <ac:picMk id="3" creationId="{ED5C8F9C-9CB5-6506-AD27-5D42AF9BE54B}"/>
          </ac:picMkLst>
        </pc:picChg>
        <pc:picChg chg="add del mod ord">
          <ac:chgData name="Pedro Laender" userId="b02e253bd6d18a30" providerId="LiveId" clId="{FE534EF0-45D4-4717-9DE1-B71D21C42227}" dt="2022-12-15T12:58:27.687" v="304" actId="478"/>
          <ac:picMkLst>
            <pc:docMk/>
            <pc:sldMk cId="3092163085" sldId="259"/>
            <ac:picMk id="4" creationId="{DB009D10-6B46-C548-F907-F633FB8AFCF4}"/>
          </ac:picMkLst>
        </pc:picChg>
        <pc:picChg chg="add mod">
          <ac:chgData name="Pedro Laender" userId="b02e253bd6d18a30" providerId="LiveId" clId="{FE534EF0-45D4-4717-9DE1-B71D21C42227}" dt="2022-12-15T12:26:38.224" v="296" actId="1076"/>
          <ac:picMkLst>
            <pc:docMk/>
            <pc:sldMk cId="3092163085" sldId="259"/>
            <ac:picMk id="6" creationId="{B6E95F99-28CA-9F18-33C5-5219A318FE94}"/>
          </ac:picMkLst>
        </pc:picChg>
        <pc:picChg chg="add mod">
          <ac:chgData name="Pedro Laender" userId="b02e253bd6d18a30" providerId="LiveId" clId="{FE534EF0-45D4-4717-9DE1-B71D21C42227}" dt="2022-12-15T12:26:00.057" v="291" actId="1076"/>
          <ac:picMkLst>
            <pc:docMk/>
            <pc:sldMk cId="3092163085" sldId="259"/>
            <ac:picMk id="7" creationId="{EB13E570-7E2E-B2C5-D35E-8FB52FDE3686}"/>
          </ac:picMkLst>
        </pc:picChg>
        <pc:picChg chg="add mod ord">
          <ac:chgData name="Pedro Laender" userId="b02e253bd6d18a30" providerId="LiveId" clId="{FE534EF0-45D4-4717-9DE1-B71D21C42227}" dt="2022-12-15T13:24:49.804" v="359" actId="29295"/>
          <ac:picMkLst>
            <pc:docMk/>
            <pc:sldMk cId="3092163085" sldId="259"/>
            <ac:picMk id="14" creationId="{1CF6E8DA-EBF0-DE0E-FC9C-86B5F45D14A1}"/>
          </ac:picMkLst>
        </pc:picChg>
        <pc:picChg chg="add del mod">
          <ac:chgData name="Pedro Laender" userId="b02e253bd6d18a30" providerId="LiveId" clId="{FE534EF0-45D4-4717-9DE1-B71D21C42227}" dt="2022-12-15T13:13:31.295" v="320" actId="478"/>
          <ac:picMkLst>
            <pc:docMk/>
            <pc:sldMk cId="3092163085" sldId="259"/>
            <ac:picMk id="16" creationId="{83E561F8-3085-DD87-C235-589909FE301C}"/>
          </ac:picMkLst>
        </pc:picChg>
        <pc:picChg chg="add mod">
          <ac:chgData name="Pedro Laender" userId="b02e253bd6d18a30" providerId="LiveId" clId="{FE534EF0-45D4-4717-9DE1-B71D21C42227}" dt="2022-12-15T13:15:50.634" v="328" actId="14100"/>
          <ac:picMkLst>
            <pc:docMk/>
            <pc:sldMk cId="3092163085" sldId="259"/>
            <ac:picMk id="18" creationId="{62B6310A-058D-E5FE-07EC-DADA0EE3DC7B}"/>
          </ac:picMkLst>
        </pc:picChg>
        <pc:picChg chg="add mod">
          <ac:chgData name="Pedro Laender" userId="b02e253bd6d18a30" providerId="LiveId" clId="{FE534EF0-45D4-4717-9DE1-B71D21C42227}" dt="2022-12-15T13:16:55.044" v="337" actId="1076"/>
          <ac:picMkLst>
            <pc:docMk/>
            <pc:sldMk cId="3092163085" sldId="259"/>
            <ac:picMk id="20" creationId="{E3F94F76-01D2-8C08-5FCF-E09A72D297A7}"/>
          </ac:picMkLst>
        </pc:picChg>
      </pc:sldChg>
      <pc:sldChg chg="delSp modSp add mod">
        <pc:chgData name="Pedro Laender" userId="b02e253bd6d18a30" providerId="LiveId" clId="{FE534EF0-45D4-4717-9DE1-B71D21C42227}" dt="2022-12-15T13:24:38.098" v="357" actId="29295"/>
        <pc:sldMkLst>
          <pc:docMk/>
          <pc:sldMk cId="747018008" sldId="260"/>
        </pc:sldMkLst>
        <pc:spChg chg="del">
          <ac:chgData name="Pedro Laender" userId="b02e253bd6d18a30" providerId="LiveId" clId="{FE534EF0-45D4-4717-9DE1-B71D21C42227}" dt="2022-12-15T13:23:39.584" v="345" actId="478"/>
          <ac:spMkLst>
            <pc:docMk/>
            <pc:sldMk cId="747018008" sldId="260"/>
            <ac:spMk id="8" creationId="{8FEFC32F-AF40-24A9-231E-8BCCC16DB085}"/>
          </ac:spMkLst>
        </pc:spChg>
        <pc:spChg chg="mod">
          <ac:chgData name="Pedro Laender" userId="b02e253bd6d18a30" providerId="LiveId" clId="{FE534EF0-45D4-4717-9DE1-B71D21C42227}" dt="2022-12-15T13:24:00.951" v="352" actId="208"/>
          <ac:spMkLst>
            <pc:docMk/>
            <pc:sldMk cId="747018008" sldId="260"/>
            <ac:spMk id="11" creationId="{04E4451D-B5CC-140F-006E-E11D78DD351B}"/>
          </ac:spMkLst>
        </pc:spChg>
        <pc:picChg chg="mod">
          <ac:chgData name="Pedro Laender" userId="b02e253bd6d18a30" providerId="LiveId" clId="{FE534EF0-45D4-4717-9DE1-B71D21C42227}" dt="2022-12-15T13:24:38.098" v="357" actId="29295"/>
          <ac:picMkLst>
            <pc:docMk/>
            <pc:sldMk cId="747018008" sldId="260"/>
            <ac:picMk id="14" creationId="{1CF6E8DA-EBF0-DE0E-FC9C-86B5F45D14A1}"/>
          </ac:picMkLst>
        </pc:picChg>
      </pc:sldChg>
      <pc:sldChg chg="addSp delSp modSp add mod">
        <pc:chgData name="Pedro Laender" userId="b02e253bd6d18a30" providerId="LiveId" clId="{FE534EF0-45D4-4717-9DE1-B71D21C42227}" dt="2022-12-15T18:05:49.590" v="653"/>
        <pc:sldMkLst>
          <pc:docMk/>
          <pc:sldMk cId="386091379" sldId="261"/>
        </pc:sldMkLst>
        <pc:spChg chg="add mod">
          <ac:chgData name="Pedro Laender" userId="b02e253bd6d18a30" providerId="LiveId" clId="{FE534EF0-45D4-4717-9DE1-B71D21C42227}" dt="2022-12-15T18:04:55.817" v="646"/>
          <ac:spMkLst>
            <pc:docMk/>
            <pc:sldMk cId="386091379" sldId="261"/>
            <ac:spMk id="3" creationId="{F4DCA6EB-C00E-D567-30B4-4E787343E608}"/>
          </ac:spMkLst>
        </pc:spChg>
        <pc:spChg chg="add mod">
          <ac:chgData name="Pedro Laender" userId="b02e253bd6d18a30" providerId="LiveId" clId="{FE534EF0-45D4-4717-9DE1-B71D21C42227}" dt="2022-12-15T18:05:29.309" v="650"/>
          <ac:spMkLst>
            <pc:docMk/>
            <pc:sldMk cId="386091379" sldId="261"/>
            <ac:spMk id="4" creationId="{3FD48E83-FE06-FFB0-E6F2-8C296480EC94}"/>
          </ac:spMkLst>
        </pc:spChg>
        <pc:spChg chg="add mod">
          <ac:chgData name="Pedro Laender" userId="b02e253bd6d18a30" providerId="LiveId" clId="{FE534EF0-45D4-4717-9DE1-B71D21C42227}" dt="2022-12-15T18:05:49.590" v="653"/>
          <ac:spMkLst>
            <pc:docMk/>
            <pc:sldMk cId="386091379" sldId="261"/>
            <ac:spMk id="5" creationId="{0E202C25-84C2-5D63-7D19-6D173B2276C0}"/>
          </ac:spMkLst>
        </pc:spChg>
        <pc:spChg chg="add del mod">
          <ac:chgData name="Pedro Laender" userId="b02e253bd6d18a30" providerId="LiveId" clId="{FE534EF0-45D4-4717-9DE1-B71D21C42227}" dt="2022-12-15T13:26:01.726" v="431" actId="478"/>
          <ac:spMkLst>
            <pc:docMk/>
            <pc:sldMk cId="386091379" sldId="261"/>
            <ac:spMk id="8" creationId="{8FEFC32F-AF40-24A9-231E-8BCCC16DB085}"/>
          </ac:spMkLst>
        </pc:spChg>
        <pc:spChg chg="mod">
          <ac:chgData name="Pedro Laender" userId="b02e253bd6d18a30" providerId="LiveId" clId="{FE534EF0-45D4-4717-9DE1-B71D21C42227}" dt="2022-12-15T13:31:36.225" v="584" actId="1076"/>
          <ac:spMkLst>
            <pc:docMk/>
            <pc:sldMk cId="386091379" sldId="261"/>
            <ac:spMk id="11" creationId="{04E4451D-B5CC-140F-006E-E11D78DD351B}"/>
          </ac:spMkLst>
        </pc:spChg>
        <pc:grpChg chg="add mod">
          <ac:chgData name="Pedro Laender" userId="b02e253bd6d18a30" providerId="LiveId" clId="{FE534EF0-45D4-4717-9DE1-B71D21C42227}" dt="2022-12-15T13:26:54.232" v="445" actId="1076"/>
          <ac:grpSpMkLst>
            <pc:docMk/>
            <pc:sldMk cId="386091379" sldId="261"/>
            <ac:grpSpMk id="2" creationId="{70CBCB3C-B062-28D6-C079-828139FDB46E}"/>
          </ac:grpSpMkLst>
        </pc:grpChg>
        <pc:picChg chg="mod">
          <ac:chgData name="Pedro Laender" userId="b02e253bd6d18a30" providerId="LiveId" clId="{FE534EF0-45D4-4717-9DE1-B71D21C42227}" dt="2022-12-15T13:26:27.258" v="440" actId="164"/>
          <ac:picMkLst>
            <pc:docMk/>
            <pc:sldMk cId="386091379" sldId="261"/>
            <ac:picMk id="6" creationId="{B6E95F99-28CA-9F18-33C5-5219A318FE94}"/>
          </ac:picMkLst>
        </pc:picChg>
        <pc:picChg chg="mod">
          <ac:chgData name="Pedro Laender" userId="b02e253bd6d18a30" providerId="LiveId" clId="{FE534EF0-45D4-4717-9DE1-B71D21C42227}" dt="2022-12-15T13:26:27.258" v="440" actId="164"/>
          <ac:picMkLst>
            <pc:docMk/>
            <pc:sldMk cId="386091379" sldId="261"/>
            <ac:picMk id="7" creationId="{EB13E570-7E2E-B2C5-D35E-8FB52FDE3686}"/>
          </ac:picMkLst>
        </pc:picChg>
        <pc:picChg chg="mod">
          <ac:chgData name="Pedro Laender" userId="b02e253bd6d18a30" providerId="LiveId" clId="{FE534EF0-45D4-4717-9DE1-B71D21C42227}" dt="2022-12-15T13:26:44.372" v="444" actId="1036"/>
          <ac:picMkLst>
            <pc:docMk/>
            <pc:sldMk cId="386091379" sldId="261"/>
            <ac:picMk id="14" creationId="{1CF6E8DA-EBF0-DE0E-FC9C-86B5F45D14A1}"/>
          </ac:picMkLst>
        </pc:picChg>
        <pc:picChg chg="add del">
          <ac:chgData name="Pedro Laender" userId="b02e253bd6d18a30" providerId="LiveId" clId="{FE534EF0-45D4-4717-9DE1-B71D21C42227}" dt="2022-12-15T13:25:44.337" v="420" actId="478"/>
          <ac:picMkLst>
            <pc:docMk/>
            <pc:sldMk cId="386091379" sldId="261"/>
            <ac:picMk id="20" creationId="{E3F94F76-01D2-8C08-5FCF-E09A72D297A7}"/>
          </ac:picMkLst>
        </pc:picChg>
      </pc:sldChg>
      <pc:sldChg chg="addSp delSp modSp add mod">
        <pc:chgData name="Pedro Laender" userId="b02e253bd6d18a30" providerId="LiveId" clId="{FE534EF0-45D4-4717-9DE1-B71D21C42227}" dt="2022-12-15T17:10:37.388" v="639" actId="20577"/>
        <pc:sldMkLst>
          <pc:docMk/>
          <pc:sldMk cId="137955723" sldId="262"/>
        </pc:sldMkLst>
        <pc:spChg chg="add mod">
          <ac:chgData name="Pedro Laender" userId="b02e253bd6d18a30" providerId="LiveId" clId="{FE534EF0-45D4-4717-9DE1-B71D21C42227}" dt="2022-12-15T17:10:37.388" v="639" actId="20577"/>
          <ac:spMkLst>
            <pc:docMk/>
            <pc:sldMk cId="137955723" sldId="262"/>
            <ac:spMk id="2" creationId="{B33ACB08-74C3-70F0-3699-143C1038CBAB}"/>
          </ac:spMkLst>
        </pc:spChg>
        <pc:spChg chg="add del mod">
          <ac:chgData name="Pedro Laender" userId="b02e253bd6d18a30" providerId="LiveId" clId="{FE534EF0-45D4-4717-9DE1-B71D21C42227}" dt="2022-12-15T13:27:39.248" v="450" actId="478"/>
          <ac:spMkLst>
            <pc:docMk/>
            <pc:sldMk cId="137955723" sldId="262"/>
            <ac:spMk id="4" creationId="{D14EF7FA-C3BA-949F-F163-799D74E4AE26}"/>
          </ac:spMkLst>
        </pc:spChg>
        <pc:spChg chg="add mod">
          <ac:chgData name="Pedro Laender" userId="b02e253bd6d18a30" providerId="LiveId" clId="{FE534EF0-45D4-4717-9DE1-B71D21C42227}" dt="2022-12-15T13:32:23.061" v="602" actId="2085"/>
          <ac:spMkLst>
            <pc:docMk/>
            <pc:sldMk cId="137955723" sldId="262"/>
            <ac:spMk id="5" creationId="{043E3B95-639F-DA33-4C70-0C40A8037051}"/>
          </ac:spMkLst>
        </pc:spChg>
        <pc:spChg chg="add mod">
          <ac:chgData name="Pedro Laender" userId="b02e253bd6d18a30" providerId="LiveId" clId="{FE534EF0-45D4-4717-9DE1-B71D21C42227}" dt="2022-12-15T13:33:09.375" v="609" actId="1076"/>
          <ac:spMkLst>
            <pc:docMk/>
            <pc:sldMk cId="137955723" sldId="262"/>
            <ac:spMk id="8" creationId="{31F47F61-E9ED-5E6F-CDA6-CCAAD130F8DF}"/>
          </ac:spMkLst>
        </pc:spChg>
        <pc:spChg chg="add mod">
          <ac:chgData name="Pedro Laender" userId="b02e253bd6d18a30" providerId="LiveId" clId="{FE534EF0-45D4-4717-9DE1-B71D21C42227}" dt="2022-12-15T13:32:19.847" v="597" actId="2085"/>
          <ac:spMkLst>
            <pc:docMk/>
            <pc:sldMk cId="137955723" sldId="262"/>
            <ac:spMk id="9" creationId="{F294BBA4-57D3-61E0-A20E-E85B3D06A9FD}"/>
          </ac:spMkLst>
        </pc:spChg>
        <pc:spChg chg="add mod">
          <ac:chgData name="Pedro Laender" userId="b02e253bd6d18a30" providerId="LiveId" clId="{FE534EF0-45D4-4717-9DE1-B71D21C42227}" dt="2022-12-15T15:38:00.391" v="619" actId="207"/>
          <ac:spMkLst>
            <pc:docMk/>
            <pc:sldMk cId="137955723" sldId="262"/>
            <ac:spMk id="10" creationId="{F2E1EFA4-5095-97A5-653B-3C6D8120E2AF}"/>
          </ac:spMkLst>
        </pc:spChg>
        <pc:spChg chg="del mod">
          <ac:chgData name="Pedro Laender" userId="b02e253bd6d18a30" providerId="LiveId" clId="{FE534EF0-45D4-4717-9DE1-B71D21C42227}" dt="2022-12-15T13:27:37.151" v="448" actId="478"/>
          <ac:spMkLst>
            <pc:docMk/>
            <pc:sldMk cId="137955723" sldId="262"/>
            <ac:spMk id="11" creationId="{04E4451D-B5CC-140F-006E-E11D78DD351B}"/>
          </ac:spMkLst>
        </pc:spChg>
        <pc:spChg chg="add mod">
          <ac:chgData name="Pedro Laender" userId="b02e253bd6d18a30" providerId="LiveId" clId="{FE534EF0-45D4-4717-9DE1-B71D21C42227}" dt="2022-12-15T17:10:12.834" v="636" actId="207"/>
          <ac:spMkLst>
            <pc:docMk/>
            <pc:sldMk cId="137955723" sldId="262"/>
            <ac:spMk id="12" creationId="{283F45FE-5FDF-2AE6-B81F-6ADA40D400C5}"/>
          </ac:spMkLst>
        </pc:spChg>
        <pc:spChg chg="add mod">
          <ac:chgData name="Pedro Laender" userId="b02e253bd6d18a30" providerId="LiveId" clId="{FE534EF0-45D4-4717-9DE1-B71D21C42227}" dt="2022-12-15T15:38:25.483" v="627" actId="207"/>
          <ac:spMkLst>
            <pc:docMk/>
            <pc:sldMk cId="137955723" sldId="262"/>
            <ac:spMk id="13" creationId="{A7029AE4-3EA9-C168-4152-83E30769180B}"/>
          </ac:spMkLst>
        </pc:spChg>
        <pc:spChg chg="add mod">
          <ac:chgData name="Pedro Laender" userId="b02e253bd6d18a30" providerId="LiveId" clId="{FE534EF0-45D4-4717-9DE1-B71D21C42227}" dt="2022-12-15T15:38:32.189" v="629" actId="207"/>
          <ac:spMkLst>
            <pc:docMk/>
            <pc:sldMk cId="137955723" sldId="262"/>
            <ac:spMk id="15" creationId="{BCDDB561-4BE0-8B81-53AD-94B3AA5CCAB2}"/>
          </ac:spMkLst>
        </pc:spChg>
        <pc:spChg chg="add mod">
          <ac:chgData name="Pedro Laender" userId="b02e253bd6d18a30" providerId="LiveId" clId="{FE534EF0-45D4-4717-9DE1-B71D21C42227}" dt="2022-12-15T15:38:43.689" v="632" actId="207"/>
          <ac:spMkLst>
            <pc:docMk/>
            <pc:sldMk cId="137955723" sldId="262"/>
            <ac:spMk id="16" creationId="{5C889835-AA94-2439-7D5B-0A7C4552A05A}"/>
          </ac:spMkLst>
        </pc:spChg>
        <pc:grpChg chg="del">
          <ac:chgData name="Pedro Laender" userId="b02e253bd6d18a30" providerId="LiveId" clId="{FE534EF0-45D4-4717-9DE1-B71D21C42227}" dt="2022-12-15T13:27:38.140" v="449" actId="478"/>
          <ac:grpSpMkLst>
            <pc:docMk/>
            <pc:sldMk cId="137955723" sldId="262"/>
            <ac:grpSpMk id="2" creationId="{70CBCB3C-B062-28D6-C079-828139FDB46E}"/>
          </ac:grpSpMkLst>
        </pc:grpChg>
        <pc:picChg chg="del">
          <ac:chgData name="Pedro Laender" userId="b02e253bd6d18a30" providerId="LiveId" clId="{FE534EF0-45D4-4717-9DE1-B71D21C42227}" dt="2022-12-15T13:27:40.372" v="451" actId="478"/>
          <ac:picMkLst>
            <pc:docMk/>
            <pc:sldMk cId="137955723" sldId="262"/>
            <ac:picMk id="18" creationId="{62B6310A-058D-E5FE-07EC-DADA0EE3DC7B}"/>
          </ac:picMkLst>
        </pc:picChg>
      </pc:sldChg>
      <pc:sldChg chg="delSp add mod setBg">
        <pc:chgData name="Pedro Laender" userId="b02e253bd6d18a30" providerId="LiveId" clId="{FE534EF0-45D4-4717-9DE1-B71D21C42227}" dt="2022-12-15T13:30:50.912" v="583"/>
        <pc:sldMkLst>
          <pc:docMk/>
          <pc:sldMk cId="3656626864" sldId="263"/>
        </pc:sldMkLst>
        <pc:picChg chg="del">
          <ac:chgData name="Pedro Laender" userId="b02e253bd6d18a30" providerId="LiveId" clId="{FE534EF0-45D4-4717-9DE1-B71D21C42227}" dt="2022-12-15T13:27:49.149" v="453" actId="478"/>
          <ac:picMkLst>
            <pc:docMk/>
            <pc:sldMk cId="3656626864" sldId="263"/>
            <ac:picMk id="14" creationId="{1CF6E8DA-EBF0-DE0E-FC9C-86B5F45D14A1}"/>
          </ac:picMkLst>
        </pc:picChg>
      </pc:sldChg>
      <pc:sldChg chg="addSp delSp modSp add mod ord">
        <pc:chgData name="Pedro Laender" userId="b02e253bd6d18a30" providerId="LiveId" clId="{FE534EF0-45D4-4717-9DE1-B71D21C42227}" dt="2022-12-15T20:23:04.248" v="685" actId="478"/>
        <pc:sldMkLst>
          <pc:docMk/>
          <pc:sldMk cId="182944672" sldId="264"/>
        </pc:sldMkLst>
        <pc:spChg chg="del">
          <ac:chgData name="Pedro Laender" userId="b02e253bd6d18a30" providerId="LiveId" clId="{FE534EF0-45D4-4717-9DE1-B71D21C42227}" dt="2022-12-15T19:13:38.075" v="657" actId="478"/>
          <ac:spMkLst>
            <pc:docMk/>
            <pc:sldMk cId="182944672" sldId="264"/>
            <ac:spMk id="3" creationId="{F4DCA6EB-C00E-D567-30B4-4E787343E608}"/>
          </ac:spMkLst>
        </pc:spChg>
        <pc:spChg chg="del">
          <ac:chgData name="Pedro Laender" userId="b02e253bd6d18a30" providerId="LiveId" clId="{FE534EF0-45D4-4717-9DE1-B71D21C42227}" dt="2022-12-15T19:13:38.628" v="658" actId="478"/>
          <ac:spMkLst>
            <pc:docMk/>
            <pc:sldMk cId="182944672" sldId="264"/>
            <ac:spMk id="4" creationId="{3FD48E83-FE06-FFB0-E6F2-8C296480EC94}"/>
          </ac:spMkLst>
        </pc:spChg>
        <pc:spChg chg="del">
          <ac:chgData name="Pedro Laender" userId="b02e253bd6d18a30" providerId="LiveId" clId="{FE534EF0-45D4-4717-9DE1-B71D21C42227}" dt="2022-12-15T19:13:39.175" v="659" actId="478"/>
          <ac:spMkLst>
            <pc:docMk/>
            <pc:sldMk cId="182944672" sldId="264"/>
            <ac:spMk id="5" creationId="{0E202C25-84C2-5D63-7D19-6D173B2276C0}"/>
          </ac:spMkLst>
        </pc:spChg>
        <pc:grpChg chg="del mod">
          <ac:chgData name="Pedro Laender" userId="b02e253bd6d18a30" providerId="LiveId" clId="{FE534EF0-45D4-4717-9DE1-B71D21C42227}" dt="2022-12-15T20:22:42.728" v="679" actId="478"/>
          <ac:grpSpMkLst>
            <pc:docMk/>
            <pc:sldMk cId="182944672" sldId="264"/>
            <ac:grpSpMk id="2" creationId="{70CBCB3C-B062-28D6-C079-828139FDB46E}"/>
          </ac:grpSpMkLst>
        </pc:grpChg>
        <pc:picChg chg="add del mod">
          <ac:chgData name="Pedro Laender" userId="b02e253bd6d18a30" providerId="LiveId" clId="{FE534EF0-45D4-4717-9DE1-B71D21C42227}" dt="2022-12-15T19:19:45.582" v="677" actId="478"/>
          <ac:picMkLst>
            <pc:docMk/>
            <pc:sldMk cId="182944672" sldId="264"/>
            <ac:picMk id="9" creationId="{572993E4-3E56-0F9A-ABEC-F4168FFD6EA1}"/>
          </ac:picMkLst>
        </pc:picChg>
        <pc:picChg chg="add del mod">
          <ac:chgData name="Pedro Laender" userId="b02e253bd6d18a30" providerId="LiveId" clId="{FE534EF0-45D4-4717-9DE1-B71D21C42227}" dt="2022-12-15T19:19:44.865" v="676" actId="478"/>
          <ac:picMkLst>
            <pc:docMk/>
            <pc:sldMk cId="182944672" sldId="264"/>
            <ac:picMk id="12" creationId="{30917EE1-32EB-1F3F-B220-45E5C4158ABE}"/>
          </ac:picMkLst>
        </pc:picChg>
        <pc:picChg chg="mod">
          <ac:chgData name="Pedro Laender" userId="b02e253bd6d18a30" providerId="LiveId" clId="{FE534EF0-45D4-4717-9DE1-B71D21C42227}" dt="2022-12-15T19:19:14.862" v="661" actId="1076"/>
          <ac:picMkLst>
            <pc:docMk/>
            <pc:sldMk cId="182944672" sldId="264"/>
            <ac:picMk id="14" creationId="{1CF6E8DA-EBF0-DE0E-FC9C-86B5F45D14A1}"/>
          </ac:picMkLst>
        </pc:picChg>
        <pc:picChg chg="add del mod">
          <ac:chgData name="Pedro Laender" userId="b02e253bd6d18a30" providerId="LiveId" clId="{FE534EF0-45D4-4717-9DE1-B71D21C42227}" dt="2022-12-15T20:23:04.248" v="685" actId="478"/>
          <ac:picMkLst>
            <pc:docMk/>
            <pc:sldMk cId="182944672" sldId="264"/>
            <ac:picMk id="15" creationId="{46A9A201-E166-C466-6BEE-BC2C6BB4BC9C}"/>
          </ac:picMkLst>
        </pc:picChg>
      </pc:sldChg>
      <pc:sldChg chg="addSp delSp modSp add mod ord">
        <pc:chgData name="Pedro Laender" userId="b02e253bd6d18a30" providerId="LiveId" clId="{FE534EF0-45D4-4717-9DE1-B71D21C42227}" dt="2022-12-16T11:47:21.711" v="840" actId="1036"/>
        <pc:sldMkLst>
          <pc:docMk/>
          <pc:sldMk cId="2627006005" sldId="265"/>
        </pc:sldMkLst>
        <pc:spChg chg="add mod">
          <ac:chgData name="Pedro Laender" userId="b02e253bd6d18a30" providerId="LiveId" clId="{FE534EF0-45D4-4717-9DE1-B71D21C42227}" dt="2022-12-16T11:45:33.939" v="825" actId="1076"/>
          <ac:spMkLst>
            <pc:docMk/>
            <pc:sldMk cId="2627006005" sldId="265"/>
            <ac:spMk id="2" creationId="{A46C8F91-6B4E-8A74-8BD4-6E9B6B0830BD}"/>
          </ac:spMkLst>
        </pc:spChg>
        <pc:spChg chg="del">
          <ac:chgData name="Pedro Laender" userId="b02e253bd6d18a30" providerId="LiveId" clId="{FE534EF0-45D4-4717-9DE1-B71D21C42227}" dt="2022-12-16T01:10:11.608" v="687" actId="478"/>
          <ac:spMkLst>
            <pc:docMk/>
            <pc:sldMk cId="2627006005" sldId="265"/>
            <ac:spMk id="3" creationId="{F4DCA6EB-C00E-D567-30B4-4E787343E608}"/>
          </ac:spMkLst>
        </pc:spChg>
        <pc:spChg chg="del">
          <ac:chgData name="Pedro Laender" userId="b02e253bd6d18a30" providerId="LiveId" clId="{FE534EF0-45D4-4717-9DE1-B71D21C42227}" dt="2022-12-16T01:10:11.932" v="688" actId="478"/>
          <ac:spMkLst>
            <pc:docMk/>
            <pc:sldMk cId="2627006005" sldId="265"/>
            <ac:spMk id="4" creationId="{3FD48E83-FE06-FFB0-E6F2-8C296480EC94}"/>
          </ac:spMkLst>
        </pc:spChg>
        <pc:spChg chg="del mod">
          <ac:chgData name="Pedro Laender" userId="b02e253bd6d18a30" providerId="LiveId" clId="{FE534EF0-45D4-4717-9DE1-B71D21C42227}" dt="2022-12-16T01:10:16.925" v="692" actId="478"/>
          <ac:spMkLst>
            <pc:docMk/>
            <pc:sldMk cId="2627006005" sldId="265"/>
            <ac:spMk id="5" creationId="{0E202C25-84C2-5D63-7D19-6D173B2276C0}"/>
          </ac:spMkLst>
        </pc:spChg>
        <pc:spChg chg="add mod">
          <ac:chgData name="Pedro Laender" userId="b02e253bd6d18a30" providerId="LiveId" clId="{FE534EF0-45D4-4717-9DE1-B71D21C42227}" dt="2022-12-16T11:47:15.787" v="838" actId="255"/>
          <ac:spMkLst>
            <pc:docMk/>
            <pc:sldMk cId="2627006005" sldId="265"/>
            <ac:spMk id="10" creationId="{CDD4969C-76CB-7528-D2CA-2DC6D846EC68}"/>
          </ac:spMkLst>
        </pc:spChg>
        <pc:grpChg chg="del">
          <ac:chgData name="Pedro Laender" userId="b02e253bd6d18a30" providerId="LiveId" clId="{FE534EF0-45D4-4717-9DE1-B71D21C42227}" dt="2022-12-16T01:10:13.510" v="690" actId="478"/>
          <ac:grpSpMkLst>
            <pc:docMk/>
            <pc:sldMk cId="2627006005" sldId="265"/>
            <ac:grpSpMk id="2" creationId="{70CBCB3C-B062-28D6-C079-828139FDB46E}"/>
          </ac:grpSpMkLst>
        </pc:grpChg>
        <pc:grpChg chg="add mod">
          <ac:chgData name="Pedro Laender" userId="b02e253bd6d18a30" providerId="LiveId" clId="{FE534EF0-45D4-4717-9DE1-B71D21C42227}" dt="2022-12-16T11:47:21.711" v="840" actId="1036"/>
          <ac:grpSpMkLst>
            <pc:docMk/>
            <pc:sldMk cId="2627006005" sldId="265"/>
            <ac:grpSpMk id="12" creationId="{FD064146-BA4F-F57C-A1F3-CEDDDE90AB34}"/>
          </ac:grpSpMkLst>
        </pc:grpChg>
        <pc:picChg chg="add mod">
          <ac:chgData name="Pedro Laender" userId="b02e253bd6d18a30" providerId="LiveId" clId="{FE534EF0-45D4-4717-9DE1-B71D21C42227}" dt="2022-12-16T11:47:19.266" v="839" actId="1035"/>
          <ac:picMkLst>
            <pc:docMk/>
            <pc:sldMk cId="2627006005" sldId="265"/>
            <ac:picMk id="9" creationId="{6F444CC1-9CD4-CD5F-73F2-B4FA20D8B596}"/>
          </ac:picMkLst>
        </pc:picChg>
        <pc:picChg chg="mod">
          <ac:chgData name="Pedro Laender" userId="b02e253bd6d18a30" providerId="LiveId" clId="{FE534EF0-45D4-4717-9DE1-B71D21C42227}" dt="2022-12-16T11:44:47.386" v="813" actId="1076"/>
          <ac:picMkLst>
            <pc:docMk/>
            <pc:sldMk cId="2627006005" sldId="265"/>
            <ac:picMk id="14" creationId="{1CF6E8DA-EBF0-DE0E-FC9C-86B5F45D14A1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301C18-0F76-CF47-21D8-654AEC88C3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D92E750-50FA-7059-236C-05680C32C6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3EAA7E2-D21B-E620-DF13-847CD8C50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00F3021-BF56-8DDE-9197-E40D35AA6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D200F39-084B-CD79-3A8A-448CBD577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2001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7F29F7-4394-6A7F-E8C3-B01880A5F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E482109-D860-CC96-3D86-B97286FF9A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9071C39-6530-1CB7-0D34-ACE0B458A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8AE2144-5E6A-EA81-7588-99E35F2A1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E12A4BD-8811-2682-DE68-C62A8B264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2722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FDF53F2-164D-C84D-9514-D429E1CCA2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35AA172-14C3-BD5C-AABE-AAA5DEE05A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31CAE62-6368-8533-AEE4-3CCA05BA0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6C25FD1-10F1-C891-16E4-99DCD46D2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F12856A-DCD6-D830-AA53-7C98150C6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7054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8C8E80-5567-0042-D0CA-D28751C41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8073953-307C-483F-70CB-F7E590F051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A925265-D15F-3252-E532-490E9EE33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FD71AB5-DBD9-4551-ACFA-FE298506D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F2DBEFF-C476-A3C9-FEA5-FDD17F536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1377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FDF861-5DC5-8638-B6D8-16DD0FA71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B183311-3036-F6CE-00D9-D0E20D1DB3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28870F9-B5B8-A408-811D-1B3538736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3CA3C68-E1D0-6D18-F77B-049F34BDC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5681822-A12E-6599-9CF6-E02B7DB70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2220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35ED65-8915-BC85-F8D0-BEAC32E17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41F3067-427D-59FC-A553-664EAFDE8B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0BF27F-E1EB-1B77-A377-4150FDE650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ABB20DD-7B2E-5D30-0EE7-7DCD942ED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72F0792-94E2-D9E2-2F74-1BAD87640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FE78729-AE43-BAE7-1C54-F9177CC62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6301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776D09-4DC5-03AF-FDB3-753F85AA8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38ADDCF-4E99-C3C6-2DD8-C84C061C04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88B7F9F-BE96-9BC9-A60D-D6010D91EF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19AA4BF-92F8-9EF7-FB0F-AE7BF538E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0B36DA2-31DF-4D46-78B7-1485DBB7EC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2A6D249-8DE8-6F2F-E445-BD06E083D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BA7D159-284E-9129-374F-FE6111DF7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5832ABA-3C14-D677-36EF-48A5F3C19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6879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CB0681-E061-B362-F80F-D2BAE5BA6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7901EB3-D2FC-1AAE-1288-DC4999809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EB7762F-5946-D7A8-53C0-1107E37FD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1BBA618-6F4B-F58C-2BC5-58EA1B241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7122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0C7E347-67F2-EAD7-CEDA-47E287EE9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987809A-4B15-F889-92DC-FF8B42F4D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FCCDC9C-072C-02F6-2F57-CBAA46A0A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1580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B1F505-0C49-FB3D-A2C8-9B62C2823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ACC37AA-E33B-0CA8-1C02-B12E8CFE1D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24AD9E7-2BBB-7013-5A8D-01ABACD29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358A1B5-128F-63A4-F70D-228B1C921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7353428-FFBB-6D0A-E5CB-D003B7FA1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C62DDDC-0076-8FD8-C10A-419C3EACF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404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FC5A95-90DC-B66B-9535-FEE1C4C23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13504D3-24C7-96C6-ECD2-BD06652505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4110B96-4100-750B-A25D-2EF0152F77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E58D412-58F5-86A3-6B6D-F14548CB3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EE5ECB6-058A-0EB2-3E25-AA596B13E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96CC124-F7B8-F37E-6712-8CE4F957D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9319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B3F399B-AF1D-0749-5A9E-D20D65788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A83F126-BEB0-A1B7-1AC8-6F8C71DA16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076B82F-5E2E-F7F6-3D26-8F80A2E566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6B6F56-A9AE-4DD3-812E-D63C4694F443}" type="datetimeFigureOut">
              <a:rPr lang="pt-BR" smtClean="0"/>
              <a:t>16/12/2022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432F1C9-CBD5-D037-34C7-0BDE68682C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64CF8FA-DC76-D45B-5928-DB8D9FE9B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6754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1CF6E8DA-EBF0-DE0E-FC9C-86B5F45D1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04E4451D-B5CC-140F-006E-E11D78DD3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161" y="1364066"/>
            <a:ext cx="7763068" cy="1168314"/>
          </a:xfrm>
        </p:spPr>
        <p:txBody>
          <a:bodyPr>
            <a:norm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STOCK MARKET ANALYSIS</a:t>
            </a:r>
            <a:endParaRPr lang="en-US" sz="4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62B6310A-058D-E5FE-07EC-DADA0EE3DC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1" y="179427"/>
            <a:ext cx="836241" cy="891991"/>
          </a:xfrm>
          <a:prstGeom prst="rect">
            <a:avLst/>
          </a:prstGeom>
        </p:spPr>
      </p:pic>
      <p:grpSp>
        <p:nvGrpSpPr>
          <p:cNvPr id="12" name="Agrupar 11">
            <a:extLst>
              <a:ext uri="{FF2B5EF4-FFF2-40B4-BE49-F238E27FC236}">
                <a16:creationId xmlns:a16="http://schemas.microsoft.com/office/drawing/2014/main" id="{FD064146-BA4F-F57C-A1F3-CEDDDE90AB34}"/>
              </a:ext>
            </a:extLst>
          </p:cNvPr>
          <p:cNvGrpSpPr/>
          <p:nvPr/>
        </p:nvGrpSpPr>
        <p:grpSpPr>
          <a:xfrm>
            <a:off x="433275" y="2815974"/>
            <a:ext cx="1542968" cy="1426334"/>
            <a:chOff x="415168" y="2810056"/>
            <a:chExt cx="1542968" cy="1426334"/>
          </a:xfrm>
        </p:grpSpPr>
        <p:pic>
          <p:nvPicPr>
            <p:cNvPr id="9" name="Imagem 8" descr="Ícone&#10;&#10;Descrição gerada automaticamente">
              <a:extLst>
                <a:ext uri="{FF2B5EF4-FFF2-40B4-BE49-F238E27FC236}">
                  <a16:creationId xmlns:a16="http://schemas.microsoft.com/office/drawing/2014/main" id="{6F444CC1-9CD4-CD5F-73F2-B4FA20D8B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3749" y="2810056"/>
              <a:ext cx="1239979" cy="1239979"/>
            </a:xfrm>
            <a:prstGeom prst="rect">
              <a:avLst/>
            </a:prstGeom>
          </p:spPr>
        </p:pic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CDD4969C-76CB-7528-D2CA-2DC6D846EC68}"/>
                </a:ext>
              </a:extLst>
            </p:cNvPr>
            <p:cNvSpPr txBox="1"/>
            <p:nvPr/>
          </p:nvSpPr>
          <p:spPr>
            <a:xfrm>
              <a:off x="415168" y="3928613"/>
              <a:ext cx="1542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b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DASHBOARD</a:t>
              </a:r>
            </a:p>
          </p:txBody>
        </p:sp>
      </p:grpSp>
      <p:sp>
        <p:nvSpPr>
          <p:cNvPr id="2" name="CaixaDeTexto 1">
            <a:extLst>
              <a:ext uri="{FF2B5EF4-FFF2-40B4-BE49-F238E27FC236}">
                <a16:creationId xmlns:a16="http://schemas.microsoft.com/office/drawing/2014/main" id="{A46C8F91-6B4E-8A74-8BD4-6E9B6B0830BD}"/>
              </a:ext>
            </a:extLst>
          </p:cNvPr>
          <p:cNvSpPr txBox="1"/>
          <p:nvPr/>
        </p:nvSpPr>
        <p:spPr>
          <a:xfrm>
            <a:off x="9809861" y="6581001"/>
            <a:ext cx="26537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Elaborado por: Pedro Laender</a:t>
            </a:r>
          </a:p>
        </p:txBody>
      </p:sp>
    </p:spTree>
    <p:extLst>
      <p:ext uri="{BB962C8B-B14F-4D97-AF65-F5344CB8AC3E}">
        <p14:creationId xmlns:p14="http://schemas.microsoft.com/office/powerpoint/2010/main" val="2627006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1CF6E8DA-EBF0-DE0E-FC9C-86B5F45D1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57" y="-3857"/>
            <a:ext cx="12198857" cy="6861857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04E4451D-B5CC-140F-006E-E11D78DD3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161" y="1364066"/>
            <a:ext cx="7763068" cy="1168314"/>
          </a:xfrm>
        </p:spPr>
        <p:txBody>
          <a:bodyPr>
            <a:norm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STOCK MARKET ANALYSIS</a:t>
            </a:r>
            <a:endParaRPr lang="en-US" sz="4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62B6310A-058D-E5FE-07EC-DADA0EE3DC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1" y="179427"/>
            <a:ext cx="836241" cy="89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44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1CF6E8DA-EBF0-DE0E-FC9C-86B5F45D1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57"/>
            <a:ext cx="12192000" cy="6858000"/>
          </a:xfrm>
          <a:prstGeom prst="rect">
            <a:avLst/>
          </a:prstGeom>
        </p:spPr>
      </p:pic>
      <p:grpSp>
        <p:nvGrpSpPr>
          <p:cNvPr id="2" name="Agrupar 1">
            <a:extLst>
              <a:ext uri="{FF2B5EF4-FFF2-40B4-BE49-F238E27FC236}">
                <a16:creationId xmlns:a16="http://schemas.microsoft.com/office/drawing/2014/main" id="{70CBCB3C-B062-28D6-C079-828139FDB46E}"/>
              </a:ext>
            </a:extLst>
          </p:cNvPr>
          <p:cNvGrpSpPr/>
          <p:nvPr/>
        </p:nvGrpSpPr>
        <p:grpSpPr>
          <a:xfrm>
            <a:off x="1912914" y="3159326"/>
            <a:ext cx="3995865" cy="983149"/>
            <a:chOff x="2100135" y="3848589"/>
            <a:chExt cx="3995865" cy="983149"/>
          </a:xfrm>
        </p:grpSpPr>
        <p:pic>
          <p:nvPicPr>
            <p:cNvPr id="6" name="Imagem 5" descr="Tela de computador com texto preto sobre fundo branco&#10;&#10;Descrição gerada automaticamente com confiança média">
              <a:extLst>
                <a:ext uri="{FF2B5EF4-FFF2-40B4-BE49-F238E27FC236}">
                  <a16:creationId xmlns:a16="http://schemas.microsoft.com/office/drawing/2014/main" id="{B6E95F99-28CA-9F18-33C5-5219A318FE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00135" y="3848589"/>
              <a:ext cx="1402828" cy="983149"/>
            </a:xfrm>
            <a:prstGeom prst="rect">
              <a:avLst/>
            </a:prstGeom>
          </p:spPr>
        </p:pic>
        <p:pic>
          <p:nvPicPr>
            <p:cNvPr id="7" name="Gráfico 6">
              <a:extLst>
                <a:ext uri="{FF2B5EF4-FFF2-40B4-BE49-F238E27FC236}">
                  <a16:creationId xmlns:a16="http://schemas.microsoft.com/office/drawing/2014/main" id="{EB13E570-7E2E-B2C5-D35E-8FB52FDE3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228017" y="3848589"/>
              <a:ext cx="1867983" cy="983149"/>
            </a:xfrm>
            <a:prstGeom prst="rect">
              <a:avLst/>
            </a:prstGeom>
          </p:spPr>
        </p:pic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04E4451D-B5CC-140F-006E-E11D78DD3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161" y="1364066"/>
            <a:ext cx="7763068" cy="1168314"/>
          </a:xfrm>
        </p:spPr>
        <p:txBody>
          <a:bodyPr>
            <a:norm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STOCK MARKET ANALYSIS</a:t>
            </a:r>
            <a:endParaRPr lang="en-US" sz="4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62B6310A-058D-E5FE-07EC-DADA0EE3DC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1" y="179427"/>
            <a:ext cx="836241" cy="891991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F4DCA6EB-C00E-D567-30B4-4E787343E608}"/>
              </a:ext>
            </a:extLst>
          </p:cNvPr>
          <p:cNvSpPr/>
          <p:nvPr/>
        </p:nvSpPr>
        <p:spPr>
          <a:xfrm>
            <a:off x="1498379" y="4546963"/>
            <a:ext cx="1487054" cy="951345"/>
          </a:xfrm>
          <a:prstGeom prst="rect">
            <a:avLst/>
          </a:prstGeom>
          <a:solidFill>
            <a:srgbClr val="009C37"/>
          </a:solidFill>
          <a:ln>
            <a:solidFill>
              <a:srgbClr val="009C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#009C37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FD48E83-FE06-FFB0-E6F2-8C296480EC94}"/>
              </a:ext>
            </a:extLst>
          </p:cNvPr>
          <p:cNvSpPr/>
          <p:nvPr/>
        </p:nvSpPr>
        <p:spPr>
          <a:xfrm>
            <a:off x="3740285" y="4713599"/>
            <a:ext cx="1487054" cy="951345"/>
          </a:xfrm>
          <a:prstGeom prst="rect">
            <a:avLst/>
          </a:prstGeom>
          <a:solidFill>
            <a:srgbClr val="3C3B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#3C3B6E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0E202C25-84C2-5D63-7D19-6D173B2276C0}"/>
              </a:ext>
            </a:extLst>
          </p:cNvPr>
          <p:cNvSpPr/>
          <p:nvPr/>
        </p:nvSpPr>
        <p:spPr>
          <a:xfrm>
            <a:off x="5724236" y="4713599"/>
            <a:ext cx="1487054" cy="951345"/>
          </a:xfrm>
          <a:prstGeom prst="rect">
            <a:avLst/>
          </a:prstGeom>
          <a:solidFill>
            <a:srgbClr val="B222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#B22234</a:t>
            </a:r>
          </a:p>
        </p:txBody>
      </p:sp>
    </p:spTree>
    <p:extLst>
      <p:ext uri="{BB962C8B-B14F-4D97-AF65-F5344CB8AC3E}">
        <p14:creationId xmlns:p14="http://schemas.microsoft.com/office/powerpoint/2010/main" val="386091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1CF6E8DA-EBF0-DE0E-FC9C-86B5F45D1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57"/>
            <a:ext cx="12192000" cy="68580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043E3B95-639F-DA33-4C70-0C40A8037051}"/>
              </a:ext>
            </a:extLst>
          </p:cNvPr>
          <p:cNvSpPr/>
          <p:nvPr/>
        </p:nvSpPr>
        <p:spPr>
          <a:xfrm>
            <a:off x="308376" y="109943"/>
            <a:ext cx="1487054" cy="951345"/>
          </a:xfrm>
          <a:prstGeom prst="rect">
            <a:avLst/>
          </a:prstGeom>
          <a:solidFill>
            <a:srgbClr val="1D7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31F47F61-E9ED-5E6F-CDA6-CCAAD130F8DF}"/>
              </a:ext>
            </a:extLst>
          </p:cNvPr>
          <p:cNvSpPr/>
          <p:nvPr/>
        </p:nvSpPr>
        <p:spPr>
          <a:xfrm>
            <a:off x="9694758" y="5666460"/>
            <a:ext cx="1487054" cy="951345"/>
          </a:xfrm>
          <a:prstGeom prst="rect">
            <a:avLst/>
          </a:prstGeom>
          <a:solidFill>
            <a:srgbClr val="0007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F294BBA4-57D3-61E0-A20E-E85B3D06A9FD}"/>
              </a:ext>
            </a:extLst>
          </p:cNvPr>
          <p:cNvSpPr/>
          <p:nvPr/>
        </p:nvSpPr>
        <p:spPr>
          <a:xfrm>
            <a:off x="6846826" y="2067390"/>
            <a:ext cx="1487054" cy="951345"/>
          </a:xfrm>
          <a:prstGeom prst="rect">
            <a:avLst/>
          </a:prstGeom>
          <a:solidFill>
            <a:srgbClr val="0E3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F2E1EFA4-5095-97A5-653B-3C6D8120E2AF}"/>
              </a:ext>
            </a:extLst>
          </p:cNvPr>
          <p:cNvSpPr/>
          <p:nvPr/>
        </p:nvSpPr>
        <p:spPr>
          <a:xfrm>
            <a:off x="2692697" y="5710241"/>
            <a:ext cx="1487054" cy="951345"/>
          </a:xfrm>
          <a:prstGeom prst="rect">
            <a:avLst/>
          </a:prstGeom>
          <a:solidFill>
            <a:srgbClr val="F70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283F45FE-5FDF-2AE6-B81F-6ADA40D400C5}"/>
              </a:ext>
            </a:extLst>
          </p:cNvPr>
          <p:cNvSpPr/>
          <p:nvPr/>
        </p:nvSpPr>
        <p:spPr>
          <a:xfrm>
            <a:off x="3858121" y="2676990"/>
            <a:ext cx="1487054" cy="951345"/>
          </a:xfrm>
          <a:prstGeom prst="rect">
            <a:avLst/>
          </a:prstGeom>
          <a:solidFill>
            <a:srgbClr val="C853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A7029AE4-3EA9-C168-4152-83E30769180B}"/>
              </a:ext>
            </a:extLst>
          </p:cNvPr>
          <p:cNvSpPr/>
          <p:nvPr/>
        </p:nvSpPr>
        <p:spPr>
          <a:xfrm>
            <a:off x="7284663" y="3985093"/>
            <a:ext cx="1487054" cy="951345"/>
          </a:xfrm>
          <a:prstGeom prst="rect">
            <a:avLst/>
          </a:prstGeom>
          <a:solidFill>
            <a:srgbClr val="9D9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BCDDB561-4BE0-8B81-53AD-94B3AA5CCAB2}"/>
              </a:ext>
            </a:extLst>
          </p:cNvPr>
          <p:cNvSpPr/>
          <p:nvPr/>
        </p:nvSpPr>
        <p:spPr>
          <a:xfrm>
            <a:off x="8951231" y="715867"/>
            <a:ext cx="1487054" cy="951345"/>
          </a:xfrm>
          <a:prstGeom prst="rect">
            <a:avLst/>
          </a:prstGeom>
          <a:solidFill>
            <a:srgbClr val="7FC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C889835-AA94-2439-7D5B-0A7C4552A05A}"/>
              </a:ext>
            </a:extLst>
          </p:cNvPr>
          <p:cNvSpPr/>
          <p:nvPr/>
        </p:nvSpPr>
        <p:spPr>
          <a:xfrm>
            <a:off x="10438285" y="2949470"/>
            <a:ext cx="1487054" cy="951345"/>
          </a:xfrm>
          <a:prstGeom prst="rect">
            <a:avLst/>
          </a:prstGeom>
          <a:solidFill>
            <a:srgbClr val="69E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33ACB08-74C3-70F0-3699-143C1038CBAB}"/>
              </a:ext>
            </a:extLst>
          </p:cNvPr>
          <p:cNvSpPr txBox="1"/>
          <p:nvPr/>
        </p:nvSpPr>
        <p:spPr>
          <a:xfrm>
            <a:off x="811161" y="1667212"/>
            <a:ext cx="26104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#F70BFF</a:t>
            </a:r>
          </a:p>
          <a:p>
            <a:r>
              <a:rPr lang="pt-BR" dirty="0"/>
              <a:t>#C853FE</a:t>
            </a:r>
          </a:p>
          <a:p>
            <a:r>
              <a:rPr lang="pt-BR" dirty="0"/>
              <a:t>#9D94FF</a:t>
            </a:r>
          </a:p>
          <a:p>
            <a:r>
              <a:rPr lang="pt-BR" dirty="0"/>
              <a:t>#7FC5FF</a:t>
            </a:r>
          </a:p>
          <a:p>
            <a:r>
              <a:rPr lang="pt-BR" dirty="0"/>
              <a:t>#69E6FF</a:t>
            </a:r>
          </a:p>
        </p:txBody>
      </p:sp>
    </p:spTree>
    <p:extLst>
      <p:ext uri="{BB962C8B-B14F-4D97-AF65-F5344CB8AC3E}">
        <p14:creationId xmlns:p14="http://schemas.microsoft.com/office/powerpoint/2010/main" val="137955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5000">
              <a:srgbClr val="0E3453"/>
            </a:gs>
            <a:gs pos="0">
              <a:srgbClr val="1D74B9">
                <a:alpha val="70000"/>
              </a:srgbClr>
            </a:gs>
            <a:gs pos="100000">
              <a:srgbClr val="00070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626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1CF6E8DA-EBF0-DE0E-FC9C-86B5F45D1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m 5" descr="Tela de computador com texto preto sobre fundo branco&#10;&#10;Descrição gerada automaticamente com confiança média">
            <a:extLst>
              <a:ext uri="{FF2B5EF4-FFF2-40B4-BE49-F238E27FC236}">
                <a16:creationId xmlns:a16="http://schemas.microsoft.com/office/drawing/2014/main" id="{B6E95F99-28CA-9F18-33C5-5219A318FE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809" y="4556019"/>
            <a:ext cx="1402828" cy="983149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EB13E570-7E2E-B2C5-D35E-8FB52FDE36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20691" y="4556019"/>
            <a:ext cx="1867983" cy="983149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04E4451D-B5CC-140F-006E-E11D78DD3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35564" y="1551709"/>
            <a:ext cx="6770255" cy="1529382"/>
          </a:xfrm>
        </p:spPr>
        <p:txBody>
          <a:bodyPr>
            <a:normAutofit/>
          </a:bodyPr>
          <a:lstStyle/>
          <a:p>
            <a:r>
              <a:rPr lang="pt-BR" sz="4800" b="1" dirty="0">
                <a:latin typeface="Segoe UI" panose="020B0502040204020203" pitchFamily="34" charset="0"/>
                <a:cs typeface="Segoe UI" panose="020B0502040204020203" pitchFamily="34" charset="0"/>
              </a:rPr>
              <a:t>STOCK MARKET </a:t>
            </a:r>
            <a:br>
              <a:rPr lang="pt-BR" sz="4800" b="1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pt-BR" sz="4800" b="1" dirty="0"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  <a:endParaRPr lang="en-US" sz="48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62B6310A-058D-E5FE-07EC-DADA0EE3DC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1" y="179427"/>
            <a:ext cx="836241" cy="891991"/>
          </a:xfrm>
          <a:prstGeom prst="rect">
            <a:avLst/>
          </a:prstGeom>
        </p:spPr>
      </p:pic>
      <p:pic>
        <p:nvPicPr>
          <p:cNvPr id="20" name="Imagem 19" descr="Logotipo&#10;&#10;Descrição gerada automaticamente">
            <a:extLst>
              <a:ext uri="{FF2B5EF4-FFF2-40B4-BE49-F238E27FC236}">
                <a16:creationId xmlns:a16="http://schemas.microsoft.com/office/drawing/2014/main" id="{E3F94F76-01D2-8C08-5FCF-E09A72D297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4523" y="179427"/>
            <a:ext cx="839518" cy="72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18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1CF6E8DA-EBF0-DE0E-FC9C-86B5F45D1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m 5" descr="Tela de computador com texto preto sobre fundo branco&#10;&#10;Descrição gerada automaticamente com confiança média">
            <a:extLst>
              <a:ext uri="{FF2B5EF4-FFF2-40B4-BE49-F238E27FC236}">
                <a16:creationId xmlns:a16="http://schemas.microsoft.com/office/drawing/2014/main" id="{B6E95F99-28CA-9F18-33C5-5219A318FE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809" y="4556019"/>
            <a:ext cx="1402828" cy="983149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EB13E570-7E2E-B2C5-D35E-8FB52FDE36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20691" y="4556019"/>
            <a:ext cx="1867983" cy="983149"/>
          </a:xfrm>
          <a:prstGeom prst="rect">
            <a:avLst/>
          </a:prstGeom>
        </p:spPr>
      </p:pic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8FEFC32F-AF40-24A9-231E-8BCCC16DB085}"/>
              </a:ext>
            </a:extLst>
          </p:cNvPr>
          <p:cNvSpPr/>
          <p:nvPr/>
        </p:nvSpPr>
        <p:spPr>
          <a:xfrm>
            <a:off x="2059709" y="1378186"/>
            <a:ext cx="8321964" cy="170290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5000" b="1" dirty="0">
              <a:solidFill>
                <a:schemeClr val="bg2">
                  <a:lumMod val="1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04E4451D-B5CC-140F-006E-E11D78DD3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35564" y="1150692"/>
            <a:ext cx="6770255" cy="1930399"/>
          </a:xfrm>
        </p:spPr>
        <p:txBody>
          <a:bodyPr>
            <a:normAutofit/>
          </a:bodyPr>
          <a:lstStyle/>
          <a:p>
            <a:r>
              <a:rPr lang="pt-BR" sz="5500" b="1" dirty="0">
                <a:latin typeface="Segoe UI" panose="020B0502040204020203" pitchFamily="34" charset="0"/>
                <a:cs typeface="Segoe UI" panose="020B0502040204020203" pitchFamily="34" charset="0"/>
              </a:rPr>
              <a:t>STOCK MARKET </a:t>
            </a:r>
            <a:br>
              <a:rPr lang="pt-BR" sz="5500" b="1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pt-BR" sz="5500" b="1" dirty="0"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  <a:endParaRPr lang="en-US" sz="55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62B6310A-058D-E5FE-07EC-DADA0EE3DC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1" y="179427"/>
            <a:ext cx="836241" cy="891991"/>
          </a:xfrm>
          <a:prstGeom prst="rect">
            <a:avLst/>
          </a:prstGeom>
        </p:spPr>
      </p:pic>
      <p:pic>
        <p:nvPicPr>
          <p:cNvPr id="20" name="Imagem 19" descr="Logotipo&#10;&#10;Descrição gerada automaticamente">
            <a:extLst>
              <a:ext uri="{FF2B5EF4-FFF2-40B4-BE49-F238E27FC236}">
                <a16:creationId xmlns:a16="http://schemas.microsoft.com/office/drawing/2014/main" id="{E3F94F76-01D2-8C08-5FCF-E09A72D297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4523" y="179427"/>
            <a:ext cx="839518" cy="72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16308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1029</TotalTime>
  <Words>39</Words>
  <Application>Microsoft Office PowerPoint</Application>
  <PresentationFormat>Widescreen</PresentationFormat>
  <Paragraphs>15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Segoe UI</vt:lpstr>
      <vt:lpstr>Tema do Office</vt:lpstr>
      <vt:lpstr>STOCK MARKET ANALYSIS</vt:lpstr>
      <vt:lpstr>STOCK MARKET ANALYSIS</vt:lpstr>
      <vt:lpstr>STOCK MARKET ANALYSIS</vt:lpstr>
      <vt:lpstr>Apresentação do PowerPoint</vt:lpstr>
      <vt:lpstr>Apresentação do PowerPoint</vt:lpstr>
      <vt:lpstr>STOCK MARKET  ANALYSIS</vt:lpstr>
      <vt:lpstr>STOCK MARKET 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Market Analysis</dc:title>
  <dc:creator>Pedro Laender</dc:creator>
  <cp:lastModifiedBy>Pedro Laender</cp:lastModifiedBy>
  <cp:revision>1</cp:revision>
  <dcterms:created xsi:type="dcterms:W3CDTF">2022-12-15T11:57:08Z</dcterms:created>
  <dcterms:modified xsi:type="dcterms:W3CDTF">2022-12-16T11:47:29Z</dcterms:modified>
</cp:coreProperties>
</file>

<file path=docProps/thumbnail.jpeg>
</file>